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21.png" ContentType="image/png"/>
  <Override PartName="/ppt/media/image6.jpeg" ContentType="image/jpeg"/>
  <Override PartName="/ppt/media/image5.jpeg" ContentType="image/jpeg"/>
  <Override PartName="/ppt/media/image11.png" ContentType="image/png"/>
  <Override PartName="/ppt/media/image8.png" ContentType="image/png"/>
  <Override PartName="/ppt/media/image23.jpeg" ContentType="image/jpeg"/>
  <Override PartName="/ppt/media/image10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jpeg" ContentType="image/jpeg"/>
  <Override PartName="/ppt/media/image20.jpeg" ContentType="image/jpeg"/>
  <Override PartName="/ppt/media/image22.jpeg" ContentType="image/jpe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3434902-8925-44D2-B3EF-29E269F64FCF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F5B362-8EDB-4546-AA21-8CA840E326D4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DCA9B7D-859D-410E-80BF-4895103A59DA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23/01/2020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72C3A4-1C49-4114-BC7A-3BA46B92547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391B5F4-85BA-4FE1-AD16-C587F906D097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23/01/2020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E8D8613-C70B-4C55-919F-3E7169923E4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6300360" y="404640"/>
            <a:ext cx="237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1" name="Picture 3" descr=""/>
          <p:cNvPicPr/>
          <p:nvPr/>
        </p:nvPicPr>
        <p:blipFill>
          <a:blip r:embed="rId2"/>
          <a:stretch/>
        </p:blipFill>
        <p:spPr>
          <a:xfrm>
            <a:off x="0" y="1412640"/>
            <a:ext cx="1910880" cy="174852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1907640" y="1917000"/>
            <a:ext cx="677808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400" spc="-1" strike="noStrike">
                <a:solidFill>
                  <a:srgbClr val="000000"/>
                </a:solidFill>
                <a:latin typeface="Calibri"/>
              </a:rPr>
              <a:t>Le réseau des lycées publics yonnais</a:t>
            </a:r>
            <a:endParaRPr b="0" lang="fr-FR" sz="34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2153160" y="3161520"/>
            <a:ext cx="504036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CINQ ETABLISSEMENTS QUI TRAVAILLENT EN PARTENARIAT POUR LA REUSSITE DE TOUS LES ELEVES DE LA SECONDE AU BTS 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94" name="Picture 5" descr=""/>
          <p:cNvPicPr/>
          <p:nvPr/>
        </p:nvPicPr>
        <p:blipFill>
          <a:blip r:embed="rId3"/>
          <a:stretch/>
        </p:blipFill>
        <p:spPr>
          <a:xfrm>
            <a:off x="251640" y="3357000"/>
            <a:ext cx="2053080" cy="1223640"/>
          </a:xfrm>
          <a:prstGeom prst="rect">
            <a:avLst/>
          </a:prstGeom>
          <a:ln w="9360"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4"/>
          <a:stretch/>
        </p:blipFill>
        <p:spPr>
          <a:xfrm>
            <a:off x="7452360" y="2997000"/>
            <a:ext cx="1439640" cy="1381320"/>
          </a:xfrm>
          <a:prstGeom prst="rect">
            <a:avLst/>
          </a:prstGeom>
          <a:ln w="9360">
            <a:noFill/>
          </a:ln>
        </p:spPr>
      </p:pic>
      <p:pic>
        <p:nvPicPr>
          <p:cNvPr id="96" name="Image 16" descr="C:\Users\prov\Desktop\NOUVEAU LOGO 2019 EKOLE\LYCEE DE LATTRE-horizontal-couleur.jpg"/>
          <p:cNvPicPr/>
          <p:nvPr/>
        </p:nvPicPr>
        <p:blipFill>
          <a:blip r:embed="rId5"/>
          <a:stretch/>
        </p:blipFill>
        <p:spPr>
          <a:xfrm>
            <a:off x="395640" y="5589360"/>
            <a:ext cx="1872000" cy="935640"/>
          </a:xfrm>
          <a:prstGeom prst="rect">
            <a:avLst/>
          </a:prstGeom>
          <a:ln>
            <a:noFill/>
          </a:ln>
        </p:spPr>
      </p:pic>
      <p:pic>
        <p:nvPicPr>
          <p:cNvPr id="97" name="Image 18" descr="lLYCEE BRANLY-LA ROCHE.jpg"/>
          <p:cNvPicPr/>
          <p:nvPr/>
        </p:nvPicPr>
        <p:blipFill>
          <a:blip r:embed="rId6"/>
          <a:stretch/>
        </p:blipFill>
        <p:spPr>
          <a:xfrm>
            <a:off x="7308360" y="5013000"/>
            <a:ext cx="1656000" cy="1656000"/>
          </a:xfrm>
          <a:prstGeom prst="rect">
            <a:avLst/>
          </a:prstGeom>
          <a:ln>
            <a:noFill/>
          </a:ln>
        </p:spPr>
      </p:pic>
      <p:pic>
        <p:nvPicPr>
          <p:cNvPr id="98" name="Image 12" descr="logo_Rosa_Parks.jpg"/>
          <p:cNvPicPr/>
          <p:nvPr/>
        </p:nvPicPr>
        <p:blipFill>
          <a:blip r:embed="rId7"/>
          <a:stretch/>
        </p:blipFill>
        <p:spPr>
          <a:xfrm>
            <a:off x="3708000" y="5157360"/>
            <a:ext cx="1734120" cy="155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6372360" y="476640"/>
            <a:ext cx="230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428000" y="1700640"/>
            <a:ext cx="4320000" cy="46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"/>
              </a:rPr>
              <a:t>PORTES OUVERTES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"/>
              </a:rPr>
              <a:t>7 et 8 février 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"/>
              </a:rPr>
              <a:t>2020</a:t>
            </a:r>
            <a:endParaRPr b="0" lang="fr-FR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6000" spc="-1" strike="noStrike">
              <a:latin typeface="Arial"/>
            </a:endParaRPr>
          </a:p>
        </p:txBody>
      </p:sp>
      <p:pic>
        <p:nvPicPr>
          <p:cNvPr id="150" name="Image 7" descr="1346_001.jpg"/>
          <p:cNvPicPr/>
          <p:nvPr/>
        </p:nvPicPr>
        <p:blipFill>
          <a:blip r:embed="rId2"/>
          <a:stretch/>
        </p:blipFill>
        <p:spPr>
          <a:xfrm>
            <a:off x="395640" y="1556640"/>
            <a:ext cx="3595680" cy="508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6228360" y="476640"/>
            <a:ext cx="243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2"/>
          <a:stretch/>
        </p:blipFill>
        <p:spPr>
          <a:xfrm>
            <a:off x="0" y="1556640"/>
            <a:ext cx="1190880" cy="108972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331640" y="1484640"/>
            <a:ext cx="734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Calibri"/>
              </a:rPr>
              <a:t>Le réseau des lycées publics yonnais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3"/>
          <a:stretch/>
        </p:blipFill>
        <p:spPr>
          <a:xfrm>
            <a:off x="179640" y="2565000"/>
            <a:ext cx="1449000" cy="863640"/>
          </a:xfrm>
          <a:prstGeom prst="rect">
            <a:avLst/>
          </a:prstGeom>
          <a:ln w="9360">
            <a:noFill/>
          </a:ln>
        </p:spPr>
      </p:pic>
      <p:pic>
        <p:nvPicPr>
          <p:cNvPr id="104" name="Picture 6" descr=""/>
          <p:cNvPicPr/>
          <p:nvPr/>
        </p:nvPicPr>
        <p:blipFill>
          <a:blip r:embed="rId4"/>
          <a:stretch/>
        </p:blipFill>
        <p:spPr>
          <a:xfrm>
            <a:off x="179640" y="3573000"/>
            <a:ext cx="1439640" cy="1381320"/>
          </a:xfrm>
          <a:prstGeom prst="rect">
            <a:avLst/>
          </a:prstGeom>
          <a:ln w="9360">
            <a:noFill/>
          </a:ln>
        </p:spPr>
      </p:pic>
      <p:pic>
        <p:nvPicPr>
          <p:cNvPr id="105" name="Image 9" descr="C:\Users\prov\Desktop\NOUVEAU LOGO 2019 EKOLE\LYCEE DE LATTRE-horizontal-couleur.jpg"/>
          <p:cNvPicPr/>
          <p:nvPr/>
        </p:nvPicPr>
        <p:blipFill>
          <a:blip r:embed="rId5"/>
          <a:stretch/>
        </p:blipFill>
        <p:spPr>
          <a:xfrm>
            <a:off x="7092360" y="3573000"/>
            <a:ext cx="1872000" cy="93564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1619640" y="2421000"/>
            <a:ext cx="6696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e46c0a"/>
                </a:solidFill>
                <a:latin typeface="Calibri"/>
              </a:rPr>
              <a:t>Lycéen en classe de Seconde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1907640" y="3069000"/>
            <a:ext cx="5040360" cy="32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500" spc="-1" strike="noStrike">
                <a:solidFill>
                  <a:srgbClr val="000000"/>
                </a:solidFill>
                <a:latin typeface="Calibri"/>
              </a:rPr>
              <a:t>- Poursuivre l’apprentissage de l'autonomie</a:t>
            </a:r>
            <a:r>
              <a:rPr b="0" lang="fr-FR" sz="35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fr-FR" sz="3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500" spc="-1" strike="noStrike">
                <a:solidFill>
                  <a:srgbClr val="000000"/>
                </a:solidFill>
                <a:latin typeface="Calibri"/>
              </a:rPr>
              <a:t>- Construire un projet de poursuite d'études et / ou d'insertion professionnelle</a:t>
            </a:r>
            <a:endParaRPr b="0" lang="fr-FR" sz="3500" spc="-1" strike="noStrike">
              <a:latin typeface="Arial"/>
            </a:endParaRPr>
          </a:p>
        </p:txBody>
      </p:sp>
      <p:pic>
        <p:nvPicPr>
          <p:cNvPr id="108" name="Image 13" descr="lLYCEE BRANLY-LA ROCHE.jpg"/>
          <p:cNvPicPr/>
          <p:nvPr/>
        </p:nvPicPr>
        <p:blipFill>
          <a:blip r:embed="rId6"/>
          <a:stretch/>
        </p:blipFill>
        <p:spPr>
          <a:xfrm>
            <a:off x="7308360" y="5013000"/>
            <a:ext cx="1656000" cy="1656000"/>
          </a:xfrm>
          <a:prstGeom prst="rect">
            <a:avLst/>
          </a:prstGeom>
          <a:ln>
            <a:noFill/>
          </a:ln>
        </p:spPr>
      </p:pic>
      <p:pic>
        <p:nvPicPr>
          <p:cNvPr id="109" name="Image 12" descr="logo_Rosa_Parks.jpg"/>
          <p:cNvPicPr/>
          <p:nvPr/>
        </p:nvPicPr>
        <p:blipFill>
          <a:blip r:embed="rId7"/>
          <a:stretch/>
        </p:blipFill>
        <p:spPr>
          <a:xfrm>
            <a:off x="0" y="5301360"/>
            <a:ext cx="1734120" cy="155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6228360" y="476640"/>
            <a:ext cx="243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2" name="Image 3" descr="C:\Users\prov\Desktop\NOUVEAU LOGO 2019 EKOLE\LYCEE DE LATTRE-horizontal-couleur.jpg"/>
          <p:cNvPicPr/>
          <p:nvPr/>
        </p:nvPicPr>
        <p:blipFill>
          <a:blip r:embed="rId2"/>
          <a:stretch/>
        </p:blipFill>
        <p:spPr>
          <a:xfrm>
            <a:off x="467640" y="1484640"/>
            <a:ext cx="3168000" cy="136764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179640" y="3501000"/>
            <a:ext cx="4032000" cy="27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BACS TECHNOLOGIQUES 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Sciences et technologies de Laboratoire (SPCL)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Sciences et technologies de l’industrie et du développement durable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4212000" y="1484640"/>
            <a:ext cx="4896360" cy="481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BACS GENERAUX 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7 spécialités communes plus :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Numérique et sciences informatiques (NSI)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Littérature, langues et cultures de l’Antiquité (LLCA)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Section ABIBAC – euro anglais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LVC chinois et espagnol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i="1" lang="fr-FR" sz="2400" spc="-1" strike="noStrike">
                <a:solidFill>
                  <a:srgbClr val="000000"/>
                </a:solidFill>
                <a:latin typeface="Calibri"/>
              </a:rPr>
              <a:t>Options facultatives : danse, théâtre, cinéma audio visuel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6444360" y="476640"/>
            <a:ext cx="2187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79640" y="3357000"/>
            <a:ext cx="417600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BACS GENERAUX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Les sept spécialités communes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Numériques et sciences informatiques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Sciences de l’ingénieur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068000" y="2349000"/>
            <a:ext cx="4752000" cy="20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 TECHNOLOGIQUE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Sciences et technologies de l’industrie et du développement durable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19" name="Image 6" descr="logo_Rosa_Parks.jpg"/>
          <p:cNvPicPr/>
          <p:nvPr/>
        </p:nvPicPr>
        <p:blipFill>
          <a:blip r:embed="rId2"/>
          <a:stretch/>
        </p:blipFill>
        <p:spPr>
          <a:xfrm>
            <a:off x="323640" y="1484640"/>
            <a:ext cx="2016000" cy="180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6588360" y="404640"/>
            <a:ext cx="2043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771640" y="1772640"/>
            <a:ext cx="5976360" cy="47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FORMATIONS PROFESSIONNELLES  du CAP au BAC PRO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Métiers du bâtiment (de la conception à la réalisation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Métiers du bois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Transport routier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Métiers de l’industrie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23" name="Image 5" descr="logo_Rosa_Parks.jpg"/>
          <p:cNvPicPr/>
          <p:nvPr/>
        </p:nvPicPr>
        <p:blipFill>
          <a:blip r:embed="rId2"/>
          <a:stretch/>
        </p:blipFill>
        <p:spPr>
          <a:xfrm>
            <a:off x="179640" y="1628640"/>
            <a:ext cx="2232000" cy="200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405000" y="260640"/>
            <a:ext cx="8179560" cy="119196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5868000" y="548640"/>
            <a:ext cx="266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212000" y="1989000"/>
            <a:ext cx="4931640" cy="45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 GENERAL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Les 7 spécialités communes, 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ARTS (arts plastiques, danse, musique, théâtre),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LLCE Espagnol,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Section binationale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BACHIBAC,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Euro Anglais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(DNL Histoire-Géographie),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Options EPS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: STAPS-Santé-Sécurité-Sports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</a:rPr>
              <a:t>Sections sportives </a:t>
            </a: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(filles-garçons)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: Football-Natation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07640" y="3645000"/>
            <a:ext cx="4166640" cy="27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 TECHNOLOGIQUE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STMG : Sciences et technologies du management et de la gestion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28" name="Image 3" descr=""/>
          <p:cNvPicPr/>
          <p:nvPr/>
        </p:nvPicPr>
        <p:blipFill>
          <a:blip r:embed="rId2"/>
          <a:stretch/>
        </p:blipFill>
        <p:spPr>
          <a:xfrm>
            <a:off x="179640" y="1452960"/>
            <a:ext cx="2284560" cy="2191680"/>
          </a:xfrm>
          <a:prstGeom prst="rect">
            <a:avLst/>
          </a:prstGeom>
          <a:ln>
            <a:noFill/>
          </a:ln>
        </p:spPr>
      </p:pic>
      <p:pic>
        <p:nvPicPr>
          <p:cNvPr id="129" name="Image 4" descr=""/>
          <p:cNvPicPr/>
          <p:nvPr/>
        </p:nvPicPr>
        <p:blipFill>
          <a:blip r:embed="rId3"/>
          <a:stretch/>
        </p:blipFill>
        <p:spPr>
          <a:xfrm>
            <a:off x="3132000" y="2061000"/>
            <a:ext cx="1096560" cy="83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6444360" y="476640"/>
            <a:ext cx="2232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2" name="Image 3" descr="lLYCEE BRANLY-LA ROCHE.jpg"/>
          <p:cNvPicPr/>
          <p:nvPr/>
        </p:nvPicPr>
        <p:blipFill>
          <a:blip r:embed="rId2"/>
          <a:stretch/>
        </p:blipFill>
        <p:spPr>
          <a:xfrm>
            <a:off x="251640" y="1412640"/>
            <a:ext cx="1944000" cy="19440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3708000" y="1348920"/>
            <a:ext cx="5435640" cy="54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FORMATIONS PROFESSIONNELLES 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du CAP au BAC PRO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Métiers du commerce et de l’administration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Métiers des Services à la personne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Sécurité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Hôtellerie restauration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Métiers de la Mode et du Vêtement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79640" y="3534120"/>
            <a:ext cx="3491640" cy="32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 TECHNOLOGIQUE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Sciences et technologies de l’hôtellerie restauration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588360" y="476640"/>
            <a:ext cx="2043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2"/>
          <a:stretch/>
        </p:blipFill>
        <p:spPr>
          <a:xfrm>
            <a:off x="395640" y="1556640"/>
            <a:ext cx="2525760" cy="150552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179640" y="3573000"/>
            <a:ext cx="309600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BACS GENERAUX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 u="sng">
                <a:solidFill>
                  <a:srgbClr val="000000"/>
                </a:solidFill>
                <a:uFillTx/>
                <a:latin typeface="Calibri"/>
              </a:rPr>
              <a:t>3 spécialités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Biologie Ecologie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Physique Chimie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Mathématiques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636000" y="1628640"/>
            <a:ext cx="5184360" cy="27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BACS TECHNOLOGIQUES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Aménagement de l’espace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Productions agricoles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STAV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3348000" y="5013000"/>
            <a:ext cx="3960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3200" spc="-1" strike="noStrike">
                <a:solidFill>
                  <a:srgbClr val="000000"/>
                </a:solidFill>
                <a:latin typeface="Calibri"/>
              </a:rPr>
              <a:t>Section sportive rugby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3200" spc="-1" strike="noStrike">
                <a:solidFill>
                  <a:srgbClr val="000000"/>
                </a:solidFill>
                <a:latin typeface="Calibri"/>
              </a:rPr>
              <a:t>Section européenne anglais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41" name="Image 8" descr="10012018_095426_0.jpg"/>
          <p:cNvPicPr/>
          <p:nvPr/>
        </p:nvPicPr>
        <p:blipFill>
          <a:blip r:embed="rId3"/>
          <a:stretch/>
        </p:blipFill>
        <p:spPr>
          <a:xfrm>
            <a:off x="6084000" y="3789000"/>
            <a:ext cx="2657160" cy="123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208720" cy="107928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6444360" y="476640"/>
            <a:ext cx="2187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http://passerelle2.ac-nantes.fr/alp85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2"/>
          <a:stretch/>
        </p:blipFill>
        <p:spPr>
          <a:xfrm>
            <a:off x="395640" y="1556640"/>
            <a:ext cx="2525760" cy="1505520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2988000" y="2133000"/>
            <a:ext cx="6155640" cy="42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FORMATIONS PROFESSIONNELLES 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du CAP au BAC PRO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Aménagement et gestion des espaces verts et des milieux naturels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Métiers de l’agriculture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Vente en produits alimentaires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146" name="Image 5" descr="10012018_095426_0.jpg"/>
          <p:cNvPicPr/>
          <p:nvPr/>
        </p:nvPicPr>
        <p:blipFill>
          <a:blip r:embed="rId3"/>
          <a:stretch/>
        </p:blipFill>
        <p:spPr>
          <a:xfrm>
            <a:off x="0" y="4005000"/>
            <a:ext cx="2657160" cy="123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Application>LibreOffice/6.3.3.2$Windows_X86_64 LibreOffice_project/a64200df03143b798afd1ec74a12ab50359878ed</Application>
  <Words>333</Words>
  <Paragraphs>94</Paragraphs>
  <Company>CRPDLL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2020-01-08T15:15:23Z</dcterms:created>
  <dc:creator>Jérôme André</dc:creator>
  <dc:description/>
  <dc:language>fr-FR</dc:language>
  <cp:lastModifiedBy>prov</cp:lastModifiedBy>
  <dcterms:modified xsi:type="dcterms:W3CDTF">2020-01-23T16:23:45Z</dcterms:modified>
  <cp:revision>42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CRPDLL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